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63" r:id="rId5"/>
    <p:sldId id="258" r:id="rId6"/>
    <p:sldId id="265" r:id="rId7"/>
    <p:sldId id="259" r:id="rId8"/>
    <p:sldId id="260" r:id="rId9"/>
    <p:sldId id="262" r:id="rId10"/>
    <p:sldId id="261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94660"/>
  </p:normalViewPr>
  <p:slideViewPr>
    <p:cSldViewPr>
      <p:cViewPr>
        <p:scale>
          <a:sx n="94" d="100"/>
          <a:sy n="94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892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42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79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358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617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65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711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609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80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17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054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9E908-3777-4198-90C4-447F3E85737E}" type="datetimeFigureOut">
              <a:rPr lang="es-ES" smtClean="0"/>
              <a:pPr/>
              <a:t>14/12/2015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04D4F-801C-4CF7-8F64-CAB65B1E20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65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098" name="Picture 2" descr="I:\ago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69049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74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9776" y="332656"/>
            <a:ext cx="7772400" cy="1470025"/>
          </a:xfrm>
        </p:spPr>
        <p:txBody>
          <a:bodyPr>
            <a:normAutofit/>
          </a:bodyPr>
          <a:lstStyle/>
          <a:p>
            <a:r>
              <a:rPr lang="es-ES" sz="7200" dirty="0" smtClean="0">
                <a:solidFill>
                  <a:srgbClr val="7030A0"/>
                </a:solidFill>
                <a:latin typeface="Forte" panose="03060902040502070203" pitchFamily="66" charset="0"/>
              </a:rPr>
              <a:t>Ágora</a:t>
            </a:r>
            <a:endParaRPr lang="es-ES" sz="7200" dirty="0">
              <a:solidFill>
                <a:srgbClr val="7030A0"/>
              </a:solidFill>
              <a:latin typeface="Forte" panose="03060902040502070203" pitchFamily="66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400800" cy="528464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Actividades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1259632" y="2564904"/>
            <a:ext cx="309634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4355976" y="2564904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4355976" y="2564904"/>
            <a:ext cx="3168352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59532" y="3851756"/>
            <a:ext cx="25562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Actividades que podes </a:t>
            </a:r>
            <a:r>
              <a:rPr lang="es-ES" sz="2800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facer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dentro do  Ágora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915816" y="4039344"/>
            <a:ext cx="25922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Actividades que propón o Ágora</a:t>
            </a:r>
            <a:endParaRPr lang="es-ES" sz="2800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940152" y="4039344"/>
            <a:ext cx="28803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Actividades que nos  gustaría que </a:t>
            </a:r>
            <a:r>
              <a:rPr lang="es-ES" sz="28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houbese</a:t>
            </a:r>
            <a:r>
              <a:rPr lang="es-ES" sz="28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no ÁGORA</a:t>
            </a:r>
            <a:endParaRPr lang="es-ES" sz="28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4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C00000"/>
                </a:solidFill>
                <a:latin typeface="Forte" panose="03060902040502070203" pitchFamily="66" charset="0"/>
              </a:rPr>
              <a:t>Actividades que podes </a:t>
            </a:r>
            <a:r>
              <a:rPr lang="es-ES" dirty="0" err="1" smtClean="0">
                <a:solidFill>
                  <a:srgbClr val="C00000"/>
                </a:solidFill>
                <a:latin typeface="Forte" panose="03060902040502070203" pitchFamily="66" charset="0"/>
              </a:rPr>
              <a:t>facer</a:t>
            </a:r>
            <a:r>
              <a:rPr lang="es-ES" dirty="0" smtClean="0">
                <a:solidFill>
                  <a:srgbClr val="C00000"/>
                </a:solidFill>
                <a:latin typeface="Forte" panose="03060902040502070203" pitchFamily="66" charset="0"/>
              </a:rPr>
              <a:t> no Ágora</a:t>
            </a:r>
            <a:endParaRPr lang="es-ES" dirty="0">
              <a:solidFill>
                <a:srgbClr val="C00000"/>
              </a:solidFill>
              <a:latin typeface="Forte" panose="03060902040502070203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204864"/>
            <a:ext cx="8229600" cy="4525963"/>
          </a:xfrm>
        </p:spPr>
        <p:txBody>
          <a:bodyPr/>
          <a:lstStyle/>
          <a:p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Xogar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á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play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station</a:t>
            </a:r>
            <a:endParaRPr lang="es-ES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Usar o ordenador </a:t>
            </a:r>
          </a:p>
          <a:p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Usar as aulas </a:t>
            </a:r>
          </a:p>
          <a:p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Ver películas</a:t>
            </a:r>
          </a:p>
          <a:p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Escoitar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música</a:t>
            </a:r>
          </a:p>
          <a:p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Comer na cafetería</a:t>
            </a:r>
            <a:endParaRPr lang="es-E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06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ps3 agora power 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40" y="880073"/>
            <a:ext cx="8168908" cy="53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68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2">
                    <a:lumMod val="50000"/>
                  </a:schemeClr>
                </a:solidFill>
                <a:latin typeface="Forte" panose="03060902040502070203" pitchFamily="66" charset="0"/>
              </a:rPr>
              <a:t>Actividades que propón o Ágora</a:t>
            </a:r>
            <a:endParaRPr lang="es-ES" dirty="0">
              <a:solidFill>
                <a:schemeClr val="bg2">
                  <a:lumMod val="50000"/>
                </a:schemeClr>
              </a:solidFill>
              <a:latin typeface="Forte" panose="03060902040502070203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Roteiros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polo barrio</a:t>
            </a:r>
          </a:p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Libros </a:t>
            </a:r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vivintes</a:t>
            </a:r>
            <a:endParaRPr lang="es-ES" dirty="0" smtClean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Bebeencontros</a:t>
            </a:r>
            <a:endParaRPr lang="es-ES" dirty="0" smtClean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Date </a:t>
            </a:r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ao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lote</a:t>
            </a:r>
          </a:p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Suma Ágora</a:t>
            </a:r>
          </a:p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Coa </a:t>
            </a:r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lingua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de </a:t>
            </a:r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fora</a:t>
            </a:r>
            <a:endParaRPr lang="es-ES" dirty="0" smtClean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3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728"/>
            <a:ext cx="8496944" cy="640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C000"/>
                </a:solidFill>
                <a:latin typeface="Forte" panose="03060902040502070203" pitchFamily="66" charset="0"/>
              </a:rPr>
              <a:t>Actividades que nos gustaría que </a:t>
            </a:r>
            <a:r>
              <a:rPr lang="es-ES" dirty="0" err="1" smtClean="0">
                <a:solidFill>
                  <a:srgbClr val="FFC000"/>
                </a:solidFill>
                <a:latin typeface="Forte" panose="03060902040502070203" pitchFamily="66" charset="0"/>
              </a:rPr>
              <a:t>houbese</a:t>
            </a:r>
            <a:r>
              <a:rPr lang="es-ES" dirty="0" smtClean="0">
                <a:solidFill>
                  <a:srgbClr val="FFC000"/>
                </a:solidFill>
                <a:latin typeface="Forte" panose="03060902040502070203" pitchFamily="66" charset="0"/>
              </a:rPr>
              <a:t> </a:t>
            </a:r>
            <a:r>
              <a:rPr lang="es-ES" dirty="0" smtClean="0">
                <a:solidFill>
                  <a:srgbClr val="FFC000"/>
                </a:solidFill>
                <a:latin typeface="Forte" panose="03060902040502070203" pitchFamily="66" charset="0"/>
              </a:rPr>
              <a:t>na Biblioteca </a:t>
            </a:r>
            <a:r>
              <a:rPr lang="es-ES" dirty="0" smtClean="0">
                <a:solidFill>
                  <a:srgbClr val="FFC000"/>
                </a:solidFill>
                <a:latin typeface="Forte" panose="03060902040502070203" pitchFamily="66" charset="0"/>
              </a:rPr>
              <a:t>Ágora</a:t>
            </a:r>
            <a:endParaRPr lang="es-ES" dirty="0">
              <a:solidFill>
                <a:srgbClr val="FFC000"/>
              </a:solidFill>
              <a:latin typeface="Forte" panose="03060902040502070203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92500" lnSpcReduction="20000"/>
          </a:bodyPr>
          <a:lstStyle/>
          <a:p>
            <a:r>
              <a:rPr lang="es-ES" sz="5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Club de ciencias</a:t>
            </a:r>
          </a:p>
          <a:p>
            <a:endParaRPr lang="es-ES" sz="5400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es-ES" sz="5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Acuario</a:t>
            </a:r>
          </a:p>
          <a:p>
            <a:endParaRPr lang="es-ES" sz="5400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es-ES" sz="5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Sala de música</a:t>
            </a:r>
          </a:p>
          <a:p>
            <a:endParaRPr lang="es-E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6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Club de ciencias: usar </a:t>
            </a:r>
            <a:r>
              <a:rPr lang="es-ES" dirty="0" err="1" smtClean="0">
                <a:solidFill>
                  <a:schemeClr val="accent6"/>
                </a:solidFill>
                <a:latin typeface="Arial Black" panose="020B0A04020102020204" pitchFamily="34" charset="0"/>
              </a:rPr>
              <a:t>unha</a:t>
            </a:r>
            <a:r>
              <a:rPr lang="es-ES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 das aulas como laboratorio e coa supervisión </a:t>
            </a:r>
            <a:r>
              <a:rPr lang="es-ES" dirty="0" err="1" smtClean="0">
                <a:solidFill>
                  <a:schemeClr val="accent6"/>
                </a:solidFill>
                <a:latin typeface="Arial Black" panose="020B0A04020102020204" pitchFamily="34" charset="0"/>
              </a:rPr>
              <a:t>dun</a:t>
            </a:r>
            <a:r>
              <a:rPr lang="es-ES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 </a:t>
            </a:r>
            <a:r>
              <a:rPr lang="es-ES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adulto </a:t>
            </a:r>
            <a:r>
              <a:rPr lang="es-ES" dirty="0" err="1" smtClean="0">
                <a:solidFill>
                  <a:schemeClr val="accent6"/>
                </a:solidFill>
                <a:latin typeface="Arial Black" panose="020B0A04020102020204" pitchFamily="34" charset="0"/>
              </a:rPr>
              <a:t>facer</a:t>
            </a:r>
            <a:r>
              <a:rPr lang="es-ES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 experimentos</a:t>
            </a:r>
          </a:p>
          <a:p>
            <a:r>
              <a:rPr lang="es-ES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Acuario: </a:t>
            </a:r>
            <a:r>
              <a:rPr lang="es-ES" dirty="0" err="1" smtClean="0">
                <a:solidFill>
                  <a:srgbClr val="00B0F0"/>
                </a:solidFill>
                <a:latin typeface="Arial Black" panose="020B0A04020102020204" pitchFamily="34" charset="0"/>
              </a:rPr>
              <a:t>poñer</a:t>
            </a:r>
            <a:r>
              <a:rPr lang="es-ES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un acuario no Ágora e que de vez en cando </a:t>
            </a:r>
            <a:r>
              <a:rPr lang="es-ES" dirty="0" err="1" smtClean="0">
                <a:solidFill>
                  <a:srgbClr val="00B0F0"/>
                </a:solidFill>
                <a:latin typeface="Arial Black" panose="020B0A04020102020204" pitchFamily="34" charset="0"/>
              </a:rPr>
              <a:t>veña</a:t>
            </a:r>
            <a:r>
              <a:rPr lang="es-ES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un experto a </a:t>
            </a:r>
            <a:r>
              <a:rPr lang="es-ES" dirty="0" err="1" smtClean="0">
                <a:solidFill>
                  <a:srgbClr val="00B0F0"/>
                </a:solidFill>
                <a:latin typeface="Arial Black" panose="020B0A04020102020204" pitchFamily="34" charset="0"/>
              </a:rPr>
              <a:t>falar</a:t>
            </a:r>
            <a:r>
              <a:rPr lang="es-ES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sobre os </a:t>
            </a:r>
            <a:r>
              <a:rPr lang="es-ES" dirty="0" err="1" smtClean="0">
                <a:solidFill>
                  <a:srgbClr val="00B0F0"/>
                </a:solidFill>
                <a:latin typeface="Arial Black" panose="020B0A04020102020204" pitchFamily="34" charset="0"/>
              </a:rPr>
              <a:t>peixes</a:t>
            </a:r>
            <a:r>
              <a:rPr lang="es-ES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 do acuario</a:t>
            </a:r>
          </a:p>
          <a:p>
            <a:r>
              <a:rPr lang="es-E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Sala de música: ter </a:t>
            </a:r>
            <a:r>
              <a:rPr lang="es-E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unha</a:t>
            </a:r>
            <a:r>
              <a:rPr lang="es-E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aula insonorizada para a tocar diferentes instrumentos</a:t>
            </a:r>
            <a:endParaRPr lang="es-E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7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idea laborato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560840" cy="545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73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aquario idea ago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502920"/>
            <a:ext cx="7802880" cy="58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70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Autofit/>
          </a:bodyPr>
          <a:lstStyle/>
          <a:p>
            <a:r>
              <a:rPr lang="es-ES" sz="4800" dirty="0" err="1" smtClean="0">
                <a:solidFill>
                  <a:srgbClr val="C00000"/>
                </a:solidFill>
                <a:latin typeface="Forte" panose="03060902040502070203" pitchFamily="66" charset="0"/>
              </a:rPr>
              <a:t>Traballo</a:t>
            </a:r>
            <a:r>
              <a:rPr lang="es-ES" sz="4800" dirty="0" smtClean="0">
                <a:solidFill>
                  <a:srgbClr val="C00000"/>
                </a:solidFill>
                <a:latin typeface="Forte" panose="03060902040502070203" pitchFamily="66" charset="0"/>
              </a:rPr>
              <a:t> realizado por os alumnos de 1ºD: Diego García, Diego Blanco, Adrián </a:t>
            </a:r>
            <a:r>
              <a:rPr lang="es-ES" sz="4800" dirty="0" err="1" smtClean="0">
                <a:solidFill>
                  <a:srgbClr val="C00000"/>
                </a:solidFill>
                <a:latin typeface="Forte" panose="03060902040502070203" pitchFamily="66" charset="0"/>
              </a:rPr>
              <a:t>Hervella</a:t>
            </a:r>
            <a:r>
              <a:rPr lang="es-ES" sz="4800" dirty="0" smtClean="0">
                <a:solidFill>
                  <a:srgbClr val="C00000"/>
                </a:solidFill>
                <a:latin typeface="Forte" panose="03060902040502070203" pitchFamily="66" charset="0"/>
              </a:rPr>
              <a:t>, </a:t>
            </a:r>
            <a:r>
              <a:rPr lang="es-ES" sz="4800" dirty="0" err="1" smtClean="0">
                <a:solidFill>
                  <a:srgbClr val="C00000"/>
                </a:solidFill>
                <a:latin typeface="Forte" panose="03060902040502070203" pitchFamily="66" charset="0"/>
              </a:rPr>
              <a:t>Yandira</a:t>
            </a:r>
            <a:r>
              <a:rPr lang="es-ES" sz="4800" dirty="0" smtClean="0">
                <a:solidFill>
                  <a:srgbClr val="C00000"/>
                </a:solidFill>
                <a:latin typeface="Forte" panose="03060902040502070203" pitchFamily="66" charset="0"/>
              </a:rPr>
              <a:t> Zacarías, Uriel Flores, Marco Bondad y Ana </a:t>
            </a:r>
            <a:r>
              <a:rPr lang="es-ES" sz="4800" dirty="0" err="1" smtClean="0">
                <a:solidFill>
                  <a:srgbClr val="C00000"/>
                </a:solidFill>
                <a:latin typeface="Forte" panose="03060902040502070203" pitchFamily="66" charset="0"/>
              </a:rPr>
              <a:t>Grismendi</a:t>
            </a:r>
            <a:r>
              <a:rPr lang="es-ES" sz="4800" dirty="0" smtClean="0">
                <a:solidFill>
                  <a:srgbClr val="C00000"/>
                </a:solidFill>
                <a:latin typeface="Forte" panose="03060902040502070203" pitchFamily="66" charset="0"/>
              </a:rPr>
              <a:t> </a:t>
            </a:r>
            <a:endParaRPr lang="es-ES" sz="4800" dirty="0">
              <a:solidFill>
                <a:srgbClr val="C00000"/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7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162</Words>
  <Application>Microsoft Office PowerPoint</Application>
  <PresentationFormat>Presentación en pantalla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Ágora</vt:lpstr>
      <vt:lpstr>Actividades que podes facer no Ágora</vt:lpstr>
      <vt:lpstr>Presentación de PowerPoint</vt:lpstr>
      <vt:lpstr>Actividades que propón o Ágora</vt:lpstr>
      <vt:lpstr>Presentación de PowerPoint</vt:lpstr>
      <vt:lpstr>Actividades que nos gustaría que houbese na Biblioteca Ágora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Ágora</dc:title>
  <dc:creator>Luffi</dc:creator>
  <cp:lastModifiedBy>Vieites Salmonte, Eva</cp:lastModifiedBy>
  <cp:revision>15</cp:revision>
  <dcterms:created xsi:type="dcterms:W3CDTF">2015-11-17T14:58:18Z</dcterms:created>
  <dcterms:modified xsi:type="dcterms:W3CDTF">2015-12-14T12:27:44Z</dcterms:modified>
</cp:coreProperties>
</file>